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58" r:id="rId4"/>
    <p:sldId id="259" r:id="rId5"/>
    <p:sldId id="260" r:id="rId6"/>
    <p:sldId id="261" r:id="rId7"/>
    <p:sldId id="262" r:id="rId8"/>
    <p:sldId id="263" r:id="rId9"/>
    <p:sldId id="265"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132" autoAdjust="0"/>
    <p:restoredTop sz="94660"/>
  </p:normalViewPr>
  <p:slideViewPr>
    <p:cSldViewPr snapToGrid="0">
      <p:cViewPr>
        <p:scale>
          <a:sx n="52" d="100"/>
          <a:sy n="52" d="100"/>
        </p:scale>
        <p:origin x="-1332" y="-56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B4EE68E0-A362-4FFD-877F-35722A0E84E6}" type="datetimeFigureOut">
              <a:rPr lang="ca-ES" smtClean="0"/>
              <a:t>10/03/2018</a:t>
            </a:fld>
            <a:endParaRPr lang="ca-ES"/>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ca-ES"/>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7252E6A6-A3AE-4BFF-890B-C5A74B648067}" type="slidenum">
              <a:rPr lang="ca-ES" smtClean="0"/>
              <a:t>‹Nº›</a:t>
            </a:fld>
            <a:endParaRPr lang="ca-ES"/>
          </a:p>
        </p:txBody>
      </p:sp>
    </p:spTree>
    <p:extLst>
      <p:ext uri="{BB962C8B-B14F-4D97-AF65-F5344CB8AC3E}">
        <p14:creationId xmlns:p14="http://schemas.microsoft.com/office/powerpoint/2010/main" val="23475796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4EE68E0-A362-4FFD-877F-35722A0E84E6}" type="datetimeFigureOut">
              <a:rPr lang="ca-ES" smtClean="0"/>
              <a:t>10/03/2018</a:t>
            </a:fld>
            <a:endParaRPr lang="ca-ES"/>
          </a:p>
        </p:txBody>
      </p:sp>
      <p:sp>
        <p:nvSpPr>
          <p:cNvPr id="6" name="Footer Placeholder 5"/>
          <p:cNvSpPr>
            <a:spLocks noGrp="1"/>
          </p:cNvSpPr>
          <p:nvPr>
            <p:ph type="ftr" sz="quarter" idx="11"/>
          </p:nvPr>
        </p:nvSpPr>
        <p:spPr/>
        <p:txBody>
          <a:bodyPr/>
          <a:lstStyle/>
          <a:p>
            <a:endParaRPr lang="ca-E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7252E6A6-A3AE-4BFF-890B-C5A74B648067}" type="slidenum">
              <a:rPr lang="ca-ES" smtClean="0"/>
              <a:t>‹Nº›</a:t>
            </a:fld>
            <a:endParaRPr lang="ca-ES"/>
          </a:p>
        </p:txBody>
      </p:sp>
    </p:spTree>
    <p:extLst>
      <p:ext uri="{BB962C8B-B14F-4D97-AF65-F5344CB8AC3E}">
        <p14:creationId xmlns:p14="http://schemas.microsoft.com/office/powerpoint/2010/main" val="40728423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B4EE68E0-A362-4FFD-877F-35722A0E84E6}" type="datetimeFigureOut">
              <a:rPr lang="ca-ES" smtClean="0"/>
              <a:t>10/03/2018</a:t>
            </a:fld>
            <a:endParaRPr lang="ca-ES"/>
          </a:p>
        </p:txBody>
      </p:sp>
      <p:sp>
        <p:nvSpPr>
          <p:cNvPr id="5" name="Footer Placeholder 4"/>
          <p:cNvSpPr>
            <a:spLocks noGrp="1"/>
          </p:cNvSpPr>
          <p:nvPr>
            <p:ph type="ftr" sz="quarter" idx="11"/>
          </p:nvPr>
        </p:nvSpPr>
        <p:spPr/>
        <p:txBody>
          <a:bodyPr/>
          <a:lstStyle/>
          <a:p>
            <a:endParaRPr lang="ca-E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7252E6A6-A3AE-4BFF-890B-C5A74B648067}" type="slidenum">
              <a:rPr lang="ca-ES" smtClean="0"/>
              <a:t>‹Nº›</a:t>
            </a:fld>
            <a:endParaRPr lang="ca-ES"/>
          </a:p>
        </p:txBody>
      </p:sp>
    </p:spTree>
    <p:extLst>
      <p:ext uri="{BB962C8B-B14F-4D97-AF65-F5344CB8AC3E}">
        <p14:creationId xmlns:p14="http://schemas.microsoft.com/office/powerpoint/2010/main" val="34476863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B4EE68E0-A362-4FFD-877F-35722A0E84E6}" type="datetimeFigureOut">
              <a:rPr lang="ca-ES" smtClean="0"/>
              <a:t>10/03/2018</a:t>
            </a:fld>
            <a:endParaRPr lang="ca-ES"/>
          </a:p>
        </p:txBody>
      </p:sp>
      <p:sp>
        <p:nvSpPr>
          <p:cNvPr id="5" name="Footer Placeholder 4"/>
          <p:cNvSpPr>
            <a:spLocks noGrp="1"/>
          </p:cNvSpPr>
          <p:nvPr>
            <p:ph type="ftr" sz="quarter" idx="11"/>
          </p:nvPr>
        </p:nvSpPr>
        <p:spPr/>
        <p:txBody>
          <a:bodyPr/>
          <a:lstStyle/>
          <a:p>
            <a:endParaRPr lang="ca-ES"/>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7252E6A6-A3AE-4BFF-890B-C5A74B648067}" type="slidenum">
              <a:rPr lang="ca-ES" smtClean="0"/>
              <a:t>‹Nº›</a:t>
            </a:fld>
            <a:endParaRPr lang="ca-ES"/>
          </a:p>
        </p:txBody>
      </p:sp>
    </p:spTree>
    <p:extLst>
      <p:ext uri="{BB962C8B-B14F-4D97-AF65-F5344CB8AC3E}">
        <p14:creationId xmlns:p14="http://schemas.microsoft.com/office/powerpoint/2010/main" val="21515689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4EE68E0-A362-4FFD-877F-35722A0E84E6}" type="datetimeFigureOut">
              <a:rPr lang="ca-ES" smtClean="0"/>
              <a:t>10/03/2018</a:t>
            </a:fld>
            <a:endParaRPr lang="ca-ES"/>
          </a:p>
        </p:txBody>
      </p:sp>
      <p:sp>
        <p:nvSpPr>
          <p:cNvPr id="5" name="Footer Placeholder 4"/>
          <p:cNvSpPr>
            <a:spLocks noGrp="1"/>
          </p:cNvSpPr>
          <p:nvPr>
            <p:ph type="ftr" sz="quarter" idx="11"/>
          </p:nvPr>
        </p:nvSpPr>
        <p:spPr/>
        <p:txBody>
          <a:bodyPr/>
          <a:lstStyle/>
          <a:p>
            <a:endParaRPr lang="ca-E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7252E6A6-A3AE-4BFF-890B-C5A74B648067}" type="slidenum">
              <a:rPr lang="ca-ES" smtClean="0"/>
              <a:t>‹Nº›</a:t>
            </a:fld>
            <a:endParaRPr lang="ca-ES"/>
          </a:p>
        </p:txBody>
      </p:sp>
    </p:spTree>
    <p:extLst>
      <p:ext uri="{BB962C8B-B14F-4D97-AF65-F5344CB8AC3E}">
        <p14:creationId xmlns:p14="http://schemas.microsoft.com/office/powerpoint/2010/main" val="39667844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B4EE68E0-A362-4FFD-877F-35722A0E84E6}" type="datetimeFigureOut">
              <a:rPr lang="ca-ES" smtClean="0"/>
              <a:t>10/03/2018</a:t>
            </a:fld>
            <a:endParaRPr lang="ca-ES"/>
          </a:p>
        </p:txBody>
      </p:sp>
      <p:sp>
        <p:nvSpPr>
          <p:cNvPr id="8" name="Footer Placeholder 7"/>
          <p:cNvSpPr>
            <a:spLocks noGrp="1"/>
          </p:cNvSpPr>
          <p:nvPr>
            <p:ph type="ftr" sz="quarter" idx="11"/>
          </p:nvPr>
        </p:nvSpPr>
        <p:spPr/>
        <p:txBody>
          <a:bodyPr/>
          <a:lstStyle/>
          <a:p>
            <a:endParaRPr lang="ca-ES"/>
          </a:p>
        </p:txBody>
      </p:sp>
      <p:sp>
        <p:nvSpPr>
          <p:cNvPr id="9" name="Slide Number Placeholder 8"/>
          <p:cNvSpPr>
            <a:spLocks noGrp="1"/>
          </p:cNvSpPr>
          <p:nvPr>
            <p:ph type="sldNum" sz="quarter" idx="12"/>
          </p:nvPr>
        </p:nvSpPr>
        <p:spPr/>
        <p:txBody>
          <a:bodyPr/>
          <a:lstStyle/>
          <a:p>
            <a:fld id="{7252E6A6-A3AE-4BFF-890B-C5A74B648067}" type="slidenum">
              <a:rPr lang="ca-ES" smtClean="0"/>
              <a:t>‹Nº›</a:t>
            </a:fld>
            <a:endParaRPr lang="ca-ES"/>
          </a:p>
        </p:txBody>
      </p:sp>
    </p:spTree>
    <p:extLst>
      <p:ext uri="{BB962C8B-B14F-4D97-AF65-F5344CB8AC3E}">
        <p14:creationId xmlns:p14="http://schemas.microsoft.com/office/powerpoint/2010/main" val="33881077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B4EE68E0-A362-4FFD-877F-35722A0E84E6}" type="datetimeFigureOut">
              <a:rPr lang="ca-ES" smtClean="0"/>
              <a:t>10/03/2018</a:t>
            </a:fld>
            <a:endParaRPr lang="ca-ES"/>
          </a:p>
        </p:txBody>
      </p:sp>
      <p:sp>
        <p:nvSpPr>
          <p:cNvPr id="8" name="Footer Placeholder 7"/>
          <p:cNvSpPr>
            <a:spLocks noGrp="1"/>
          </p:cNvSpPr>
          <p:nvPr>
            <p:ph type="ftr" sz="quarter" idx="11"/>
          </p:nvPr>
        </p:nvSpPr>
        <p:spPr>
          <a:xfrm>
            <a:off x="561111" y="6391838"/>
            <a:ext cx="3644282" cy="304801"/>
          </a:xfrm>
        </p:spPr>
        <p:txBody>
          <a:bodyPr/>
          <a:lstStyle/>
          <a:p>
            <a:endParaRPr lang="ca-ES"/>
          </a:p>
        </p:txBody>
      </p:sp>
      <p:sp>
        <p:nvSpPr>
          <p:cNvPr id="9" name="Slide Number Placeholder 8"/>
          <p:cNvSpPr>
            <a:spLocks noGrp="1"/>
          </p:cNvSpPr>
          <p:nvPr>
            <p:ph type="sldNum" sz="quarter" idx="12"/>
          </p:nvPr>
        </p:nvSpPr>
        <p:spPr/>
        <p:txBody>
          <a:bodyPr/>
          <a:lstStyle/>
          <a:p>
            <a:fld id="{7252E6A6-A3AE-4BFF-890B-C5A74B648067}" type="slidenum">
              <a:rPr lang="ca-ES" smtClean="0"/>
              <a:t>‹Nº›</a:t>
            </a:fld>
            <a:endParaRPr lang="ca-ES"/>
          </a:p>
        </p:txBody>
      </p:sp>
    </p:spTree>
    <p:extLst>
      <p:ext uri="{BB962C8B-B14F-4D97-AF65-F5344CB8AC3E}">
        <p14:creationId xmlns:p14="http://schemas.microsoft.com/office/powerpoint/2010/main" val="10021216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B4EE68E0-A362-4FFD-877F-35722A0E84E6}" type="datetimeFigureOut">
              <a:rPr lang="ca-ES" smtClean="0"/>
              <a:t>10/03/2018</a:t>
            </a:fld>
            <a:endParaRPr lang="ca-ES"/>
          </a:p>
        </p:txBody>
      </p:sp>
      <p:sp>
        <p:nvSpPr>
          <p:cNvPr id="5" name="Footer Placeholder 4"/>
          <p:cNvSpPr>
            <a:spLocks noGrp="1"/>
          </p:cNvSpPr>
          <p:nvPr>
            <p:ph type="ftr" sz="quarter" idx="11"/>
          </p:nvPr>
        </p:nvSpPr>
        <p:spPr/>
        <p:txBody>
          <a:bodyPr/>
          <a:lstStyle/>
          <a:p>
            <a:endParaRPr lang="ca-ES"/>
          </a:p>
        </p:txBody>
      </p:sp>
      <p:sp>
        <p:nvSpPr>
          <p:cNvPr id="6" name="Slide Number Placeholder 5"/>
          <p:cNvSpPr>
            <a:spLocks noGrp="1"/>
          </p:cNvSpPr>
          <p:nvPr>
            <p:ph type="sldNum" sz="quarter" idx="12"/>
          </p:nvPr>
        </p:nvSpPr>
        <p:spPr/>
        <p:txBody>
          <a:bodyPr/>
          <a:lstStyle/>
          <a:p>
            <a:fld id="{7252E6A6-A3AE-4BFF-890B-C5A74B648067}" type="slidenum">
              <a:rPr lang="ca-ES" smtClean="0"/>
              <a:t>‹Nº›</a:t>
            </a:fld>
            <a:endParaRPr lang="ca-ES"/>
          </a:p>
        </p:txBody>
      </p:sp>
    </p:spTree>
    <p:extLst>
      <p:ext uri="{BB962C8B-B14F-4D97-AF65-F5344CB8AC3E}">
        <p14:creationId xmlns:p14="http://schemas.microsoft.com/office/powerpoint/2010/main" val="23954077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B4EE68E0-A362-4FFD-877F-35722A0E84E6}" type="datetimeFigureOut">
              <a:rPr lang="ca-ES" smtClean="0"/>
              <a:t>10/03/2018</a:t>
            </a:fld>
            <a:endParaRPr lang="ca-ES"/>
          </a:p>
        </p:txBody>
      </p:sp>
      <p:sp>
        <p:nvSpPr>
          <p:cNvPr id="5" name="Footer Placeholder 4"/>
          <p:cNvSpPr>
            <a:spLocks noGrp="1"/>
          </p:cNvSpPr>
          <p:nvPr>
            <p:ph type="ftr" sz="quarter" idx="11"/>
          </p:nvPr>
        </p:nvSpPr>
        <p:spPr/>
        <p:txBody>
          <a:bodyPr/>
          <a:lstStyle/>
          <a:p>
            <a:endParaRPr lang="ca-E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7252E6A6-A3AE-4BFF-890B-C5A74B648067}" type="slidenum">
              <a:rPr lang="ca-ES" smtClean="0"/>
              <a:t>‹Nº›</a:t>
            </a:fld>
            <a:endParaRPr lang="ca-ES"/>
          </a:p>
        </p:txBody>
      </p:sp>
    </p:spTree>
    <p:extLst>
      <p:ext uri="{BB962C8B-B14F-4D97-AF65-F5344CB8AC3E}">
        <p14:creationId xmlns:p14="http://schemas.microsoft.com/office/powerpoint/2010/main" val="13567071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4EE68E0-A362-4FFD-877F-35722A0E84E6}" type="datetimeFigureOut">
              <a:rPr lang="ca-ES" smtClean="0"/>
              <a:t>10/03/2018</a:t>
            </a:fld>
            <a:endParaRPr lang="ca-ES"/>
          </a:p>
        </p:txBody>
      </p:sp>
      <p:sp>
        <p:nvSpPr>
          <p:cNvPr id="5" name="Footer Placeholder 4"/>
          <p:cNvSpPr>
            <a:spLocks noGrp="1"/>
          </p:cNvSpPr>
          <p:nvPr>
            <p:ph type="ftr" sz="quarter" idx="11"/>
          </p:nvPr>
        </p:nvSpPr>
        <p:spPr/>
        <p:txBody>
          <a:bodyPr/>
          <a:lstStyle/>
          <a:p>
            <a:endParaRPr lang="ca-ES"/>
          </a:p>
        </p:txBody>
      </p:sp>
      <p:sp>
        <p:nvSpPr>
          <p:cNvPr id="6" name="Slide Number Placeholder 5"/>
          <p:cNvSpPr>
            <a:spLocks noGrp="1"/>
          </p:cNvSpPr>
          <p:nvPr>
            <p:ph type="sldNum" sz="quarter" idx="12"/>
          </p:nvPr>
        </p:nvSpPr>
        <p:spPr/>
        <p:txBody>
          <a:bodyPr/>
          <a:lstStyle/>
          <a:p>
            <a:fld id="{7252E6A6-A3AE-4BFF-890B-C5A74B648067}" type="slidenum">
              <a:rPr lang="ca-ES" smtClean="0"/>
              <a:t>‹Nº›</a:t>
            </a:fld>
            <a:endParaRPr lang="ca-ES"/>
          </a:p>
        </p:txBody>
      </p:sp>
    </p:spTree>
    <p:extLst>
      <p:ext uri="{BB962C8B-B14F-4D97-AF65-F5344CB8AC3E}">
        <p14:creationId xmlns:p14="http://schemas.microsoft.com/office/powerpoint/2010/main" val="1362554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4EE68E0-A362-4FFD-877F-35722A0E84E6}" type="datetimeFigureOut">
              <a:rPr lang="ca-ES" smtClean="0"/>
              <a:t>10/03/2018</a:t>
            </a:fld>
            <a:endParaRPr lang="ca-ES"/>
          </a:p>
        </p:txBody>
      </p:sp>
      <p:sp>
        <p:nvSpPr>
          <p:cNvPr id="5" name="Footer Placeholder 4"/>
          <p:cNvSpPr>
            <a:spLocks noGrp="1"/>
          </p:cNvSpPr>
          <p:nvPr>
            <p:ph type="ftr" sz="quarter" idx="11"/>
          </p:nvPr>
        </p:nvSpPr>
        <p:spPr/>
        <p:txBody>
          <a:bodyPr/>
          <a:lstStyle/>
          <a:p>
            <a:endParaRPr lang="ca-E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7252E6A6-A3AE-4BFF-890B-C5A74B648067}" type="slidenum">
              <a:rPr lang="ca-ES" smtClean="0"/>
              <a:t>‹Nº›</a:t>
            </a:fld>
            <a:endParaRPr lang="ca-ES"/>
          </a:p>
        </p:txBody>
      </p:sp>
    </p:spTree>
    <p:extLst>
      <p:ext uri="{BB962C8B-B14F-4D97-AF65-F5344CB8AC3E}">
        <p14:creationId xmlns:p14="http://schemas.microsoft.com/office/powerpoint/2010/main" val="26227445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4EE68E0-A362-4FFD-877F-35722A0E84E6}" type="datetimeFigureOut">
              <a:rPr lang="ca-ES" smtClean="0"/>
              <a:t>10/03/2018</a:t>
            </a:fld>
            <a:endParaRPr lang="ca-ES"/>
          </a:p>
        </p:txBody>
      </p:sp>
      <p:sp>
        <p:nvSpPr>
          <p:cNvPr id="6" name="Footer Placeholder 5"/>
          <p:cNvSpPr>
            <a:spLocks noGrp="1"/>
          </p:cNvSpPr>
          <p:nvPr>
            <p:ph type="ftr" sz="quarter" idx="11"/>
          </p:nvPr>
        </p:nvSpPr>
        <p:spPr/>
        <p:txBody>
          <a:bodyPr/>
          <a:lstStyle/>
          <a:p>
            <a:endParaRPr lang="ca-ES"/>
          </a:p>
        </p:txBody>
      </p:sp>
      <p:sp>
        <p:nvSpPr>
          <p:cNvPr id="7" name="Slide Number Placeholder 6"/>
          <p:cNvSpPr>
            <a:spLocks noGrp="1"/>
          </p:cNvSpPr>
          <p:nvPr>
            <p:ph type="sldNum" sz="quarter" idx="12"/>
          </p:nvPr>
        </p:nvSpPr>
        <p:spPr/>
        <p:txBody>
          <a:bodyPr/>
          <a:lstStyle/>
          <a:p>
            <a:fld id="{7252E6A6-A3AE-4BFF-890B-C5A74B648067}" type="slidenum">
              <a:rPr lang="ca-ES" smtClean="0"/>
              <a:t>‹Nº›</a:t>
            </a:fld>
            <a:endParaRPr lang="ca-ES"/>
          </a:p>
        </p:txBody>
      </p:sp>
    </p:spTree>
    <p:extLst>
      <p:ext uri="{BB962C8B-B14F-4D97-AF65-F5344CB8AC3E}">
        <p14:creationId xmlns:p14="http://schemas.microsoft.com/office/powerpoint/2010/main" val="26880910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4EE68E0-A362-4FFD-877F-35722A0E84E6}" type="datetimeFigureOut">
              <a:rPr lang="ca-ES" smtClean="0"/>
              <a:t>10/03/2018</a:t>
            </a:fld>
            <a:endParaRPr lang="ca-ES"/>
          </a:p>
        </p:txBody>
      </p:sp>
      <p:sp>
        <p:nvSpPr>
          <p:cNvPr id="8" name="Footer Placeholder 7"/>
          <p:cNvSpPr>
            <a:spLocks noGrp="1"/>
          </p:cNvSpPr>
          <p:nvPr>
            <p:ph type="ftr" sz="quarter" idx="11"/>
          </p:nvPr>
        </p:nvSpPr>
        <p:spPr/>
        <p:txBody>
          <a:bodyPr/>
          <a:lstStyle/>
          <a:p>
            <a:endParaRPr lang="ca-ES"/>
          </a:p>
        </p:txBody>
      </p:sp>
      <p:sp>
        <p:nvSpPr>
          <p:cNvPr id="9" name="Slide Number Placeholder 8"/>
          <p:cNvSpPr>
            <a:spLocks noGrp="1"/>
          </p:cNvSpPr>
          <p:nvPr>
            <p:ph type="sldNum" sz="quarter" idx="12"/>
          </p:nvPr>
        </p:nvSpPr>
        <p:spPr/>
        <p:txBody>
          <a:bodyPr/>
          <a:lstStyle/>
          <a:p>
            <a:fld id="{7252E6A6-A3AE-4BFF-890B-C5A74B648067}" type="slidenum">
              <a:rPr lang="ca-ES" smtClean="0"/>
              <a:t>‹Nº›</a:t>
            </a:fld>
            <a:endParaRPr lang="ca-ES"/>
          </a:p>
        </p:txBody>
      </p:sp>
    </p:spTree>
    <p:extLst>
      <p:ext uri="{BB962C8B-B14F-4D97-AF65-F5344CB8AC3E}">
        <p14:creationId xmlns:p14="http://schemas.microsoft.com/office/powerpoint/2010/main" val="30355635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4EE68E0-A362-4FFD-877F-35722A0E84E6}" type="datetimeFigureOut">
              <a:rPr lang="ca-ES" smtClean="0"/>
              <a:t>10/03/2018</a:t>
            </a:fld>
            <a:endParaRPr lang="ca-ES"/>
          </a:p>
        </p:txBody>
      </p:sp>
      <p:sp>
        <p:nvSpPr>
          <p:cNvPr id="4" name="Footer Placeholder 3"/>
          <p:cNvSpPr>
            <a:spLocks noGrp="1"/>
          </p:cNvSpPr>
          <p:nvPr>
            <p:ph type="ftr" sz="quarter" idx="11"/>
          </p:nvPr>
        </p:nvSpPr>
        <p:spPr/>
        <p:txBody>
          <a:bodyPr/>
          <a:lstStyle/>
          <a:p>
            <a:endParaRPr lang="ca-ES"/>
          </a:p>
        </p:txBody>
      </p:sp>
      <p:sp>
        <p:nvSpPr>
          <p:cNvPr id="5" name="Slide Number Placeholder 4"/>
          <p:cNvSpPr>
            <a:spLocks noGrp="1"/>
          </p:cNvSpPr>
          <p:nvPr>
            <p:ph type="sldNum" sz="quarter" idx="12"/>
          </p:nvPr>
        </p:nvSpPr>
        <p:spPr/>
        <p:txBody>
          <a:bodyPr/>
          <a:lstStyle/>
          <a:p>
            <a:fld id="{7252E6A6-A3AE-4BFF-890B-C5A74B648067}" type="slidenum">
              <a:rPr lang="ca-ES" smtClean="0"/>
              <a:t>‹Nº›</a:t>
            </a:fld>
            <a:endParaRPr lang="ca-ES"/>
          </a:p>
        </p:txBody>
      </p:sp>
    </p:spTree>
    <p:extLst>
      <p:ext uri="{BB962C8B-B14F-4D97-AF65-F5344CB8AC3E}">
        <p14:creationId xmlns:p14="http://schemas.microsoft.com/office/powerpoint/2010/main" val="33885182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EE68E0-A362-4FFD-877F-35722A0E84E6}" type="datetimeFigureOut">
              <a:rPr lang="ca-ES" smtClean="0"/>
              <a:t>10/03/2018</a:t>
            </a:fld>
            <a:endParaRPr lang="ca-ES"/>
          </a:p>
        </p:txBody>
      </p:sp>
      <p:sp>
        <p:nvSpPr>
          <p:cNvPr id="3" name="Footer Placeholder 2"/>
          <p:cNvSpPr>
            <a:spLocks noGrp="1"/>
          </p:cNvSpPr>
          <p:nvPr>
            <p:ph type="ftr" sz="quarter" idx="11"/>
          </p:nvPr>
        </p:nvSpPr>
        <p:spPr/>
        <p:txBody>
          <a:bodyPr/>
          <a:lstStyle/>
          <a:p>
            <a:endParaRPr lang="ca-ES"/>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7252E6A6-A3AE-4BFF-890B-C5A74B648067}" type="slidenum">
              <a:rPr lang="ca-ES" smtClean="0"/>
              <a:t>‹Nº›</a:t>
            </a:fld>
            <a:endParaRPr lang="ca-ES"/>
          </a:p>
        </p:txBody>
      </p:sp>
    </p:spTree>
    <p:extLst>
      <p:ext uri="{BB962C8B-B14F-4D97-AF65-F5344CB8AC3E}">
        <p14:creationId xmlns:p14="http://schemas.microsoft.com/office/powerpoint/2010/main" val="33521198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4EE68E0-A362-4FFD-877F-35722A0E84E6}" type="datetimeFigureOut">
              <a:rPr lang="ca-ES" smtClean="0"/>
              <a:t>10/03/2018</a:t>
            </a:fld>
            <a:endParaRPr lang="ca-ES"/>
          </a:p>
        </p:txBody>
      </p:sp>
      <p:sp>
        <p:nvSpPr>
          <p:cNvPr id="6" name="Footer Placeholder 5"/>
          <p:cNvSpPr>
            <a:spLocks noGrp="1"/>
          </p:cNvSpPr>
          <p:nvPr>
            <p:ph type="ftr" sz="quarter" idx="11"/>
          </p:nvPr>
        </p:nvSpPr>
        <p:spPr/>
        <p:txBody>
          <a:bodyPr/>
          <a:lstStyle/>
          <a:p>
            <a:endParaRPr lang="ca-E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7252E6A6-A3AE-4BFF-890B-C5A74B648067}" type="slidenum">
              <a:rPr lang="ca-ES" smtClean="0"/>
              <a:t>‹Nº›</a:t>
            </a:fld>
            <a:endParaRPr lang="ca-ES"/>
          </a:p>
        </p:txBody>
      </p:sp>
    </p:spTree>
    <p:extLst>
      <p:ext uri="{BB962C8B-B14F-4D97-AF65-F5344CB8AC3E}">
        <p14:creationId xmlns:p14="http://schemas.microsoft.com/office/powerpoint/2010/main" val="18852586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4EE68E0-A362-4FFD-877F-35722A0E84E6}" type="datetimeFigureOut">
              <a:rPr lang="ca-ES" smtClean="0"/>
              <a:t>10/03/2018</a:t>
            </a:fld>
            <a:endParaRPr lang="ca-ES"/>
          </a:p>
        </p:txBody>
      </p:sp>
      <p:sp>
        <p:nvSpPr>
          <p:cNvPr id="6" name="Footer Placeholder 5"/>
          <p:cNvSpPr>
            <a:spLocks noGrp="1"/>
          </p:cNvSpPr>
          <p:nvPr>
            <p:ph type="ftr" sz="quarter" idx="11"/>
          </p:nvPr>
        </p:nvSpPr>
        <p:spPr/>
        <p:txBody>
          <a:bodyPr/>
          <a:lstStyle/>
          <a:p>
            <a:endParaRPr lang="ca-E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7252E6A6-A3AE-4BFF-890B-C5A74B648067}" type="slidenum">
              <a:rPr lang="ca-ES" smtClean="0"/>
              <a:t>‹Nº›</a:t>
            </a:fld>
            <a:endParaRPr lang="ca-ES"/>
          </a:p>
        </p:txBody>
      </p:sp>
    </p:spTree>
    <p:extLst>
      <p:ext uri="{BB962C8B-B14F-4D97-AF65-F5344CB8AC3E}">
        <p14:creationId xmlns:p14="http://schemas.microsoft.com/office/powerpoint/2010/main" val="1081123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B4EE68E0-A362-4FFD-877F-35722A0E84E6}" type="datetimeFigureOut">
              <a:rPr lang="ca-ES" smtClean="0"/>
              <a:t>10/03/2018</a:t>
            </a:fld>
            <a:endParaRPr lang="ca-ES"/>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ca-ES"/>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7252E6A6-A3AE-4BFF-890B-C5A74B648067}" type="slidenum">
              <a:rPr lang="ca-ES" smtClean="0"/>
              <a:t>‹Nº›</a:t>
            </a:fld>
            <a:endParaRPr lang="ca-ES"/>
          </a:p>
        </p:txBody>
      </p:sp>
    </p:spTree>
    <p:extLst>
      <p:ext uri="{BB962C8B-B14F-4D97-AF65-F5344CB8AC3E}">
        <p14:creationId xmlns:p14="http://schemas.microsoft.com/office/powerpoint/2010/main" val="339800550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8DEABFE-89C6-4934-B19C-1037D85F1C39}"/>
              </a:ext>
            </a:extLst>
          </p:cNvPr>
          <p:cNvSpPr>
            <a:spLocks noGrp="1"/>
          </p:cNvSpPr>
          <p:nvPr>
            <p:ph type="ctrTitle"/>
          </p:nvPr>
        </p:nvSpPr>
        <p:spPr>
          <a:xfrm>
            <a:off x="1346200" y="1496219"/>
            <a:ext cx="9144000" cy="2387600"/>
          </a:xfrm>
        </p:spPr>
        <p:txBody>
          <a:bodyPr>
            <a:normAutofit/>
          </a:bodyPr>
          <a:lstStyle/>
          <a:p>
            <a:r>
              <a:rPr lang="ca-ES" sz="8000" b="1" dirty="0"/>
              <a:t>STRANGE SPORTS</a:t>
            </a:r>
          </a:p>
        </p:txBody>
      </p:sp>
    </p:spTree>
    <p:extLst>
      <p:ext uri="{BB962C8B-B14F-4D97-AF65-F5344CB8AC3E}">
        <p14:creationId xmlns:p14="http://schemas.microsoft.com/office/powerpoint/2010/main" val="26452076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4855FD7-253C-4ADE-8CC6-79189E8B5786}"/>
              </a:ext>
            </a:extLst>
          </p:cNvPr>
          <p:cNvSpPr>
            <a:spLocks noGrp="1"/>
          </p:cNvSpPr>
          <p:nvPr>
            <p:ph type="title"/>
          </p:nvPr>
        </p:nvSpPr>
        <p:spPr/>
        <p:txBody>
          <a:bodyPr/>
          <a:lstStyle/>
          <a:p>
            <a:r>
              <a:rPr lang="ca-ES" b="1" dirty="0"/>
              <a:t>GIRLDFRIENDS RACE</a:t>
            </a:r>
          </a:p>
        </p:txBody>
      </p:sp>
      <p:sp>
        <p:nvSpPr>
          <p:cNvPr id="3" name="Content Placeholder 2">
            <a:extLst>
              <a:ext uri="{FF2B5EF4-FFF2-40B4-BE49-F238E27FC236}">
                <a16:creationId xmlns:a16="http://schemas.microsoft.com/office/drawing/2014/main" xmlns="" id="{CB386377-6BCB-4028-B27E-4F1F7238D6B5}"/>
              </a:ext>
            </a:extLst>
          </p:cNvPr>
          <p:cNvSpPr>
            <a:spLocks noGrp="1"/>
          </p:cNvSpPr>
          <p:nvPr>
            <p:ph idx="1"/>
          </p:nvPr>
        </p:nvSpPr>
        <p:spPr/>
        <p:txBody>
          <a:bodyPr>
            <a:normAutofit/>
          </a:bodyPr>
          <a:lstStyle/>
          <a:p>
            <a:r>
              <a:rPr lang="en-US" sz="2000" b="1" dirty="0"/>
              <a:t>This is a sport in which the participants (men) have to overcome a race of obstacles loaded with their wife in the shoulders. The one who completes the tour in the shortest possible time wins. The prize depends on the weight of the woman, as it equals her weight in the beer.</a:t>
            </a:r>
            <a:endParaRPr lang="ca-ES" sz="2000" b="1" dirty="0"/>
          </a:p>
        </p:txBody>
      </p:sp>
      <p:pic>
        <p:nvPicPr>
          <p:cNvPr id="5" name="Picture 4">
            <a:extLst>
              <a:ext uri="{FF2B5EF4-FFF2-40B4-BE49-F238E27FC236}">
                <a16:creationId xmlns:a16="http://schemas.microsoft.com/office/drawing/2014/main" xmlns="" id="{8B662E34-7F41-4206-A293-3EE9167155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24550" y="4160520"/>
            <a:ext cx="3884613" cy="2082800"/>
          </a:xfrm>
          <a:prstGeom prst="rect">
            <a:avLst/>
          </a:prstGeom>
        </p:spPr>
      </p:pic>
      <p:pic>
        <p:nvPicPr>
          <p:cNvPr id="7" name="Picture 6">
            <a:extLst>
              <a:ext uri="{FF2B5EF4-FFF2-40B4-BE49-F238E27FC236}">
                <a16:creationId xmlns:a16="http://schemas.microsoft.com/office/drawing/2014/main" xmlns="" id="{71E8CE3B-0EEE-408A-BA80-216DBB161F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5910" y="4160520"/>
            <a:ext cx="4011930" cy="2082800"/>
          </a:xfrm>
          <a:prstGeom prst="rect">
            <a:avLst/>
          </a:prstGeom>
        </p:spPr>
      </p:pic>
    </p:spTree>
    <p:extLst>
      <p:ext uri="{BB962C8B-B14F-4D97-AF65-F5344CB8AC3E}">
        <p14:creationId xmlns:p14="http://schemas.microsoft.com/office/powerpoint/2010/main" val="35248482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3B8CB00-02AB-491A-B05D-E088D9063FDC}"/>
              </a:ext>
            </a:extLst>
          </p:cNvPr>
          <p:cNvSpPr>
            <a:spLocks noGrp="1"/>
          </p:cNvSpPr>
          <p:nvPr>
            <p:ph type="title"/>
          </p:nvPr>
        </p:nvSpPr>
        <p:spPr/>
        <p:txBody>
          <a:bodyPr/>
          <a:lstStyle/>
          <a:p>
            <a:r>
              <a:rPr lang="ca-ES" b="1" dirty="0"/>
              <a:t>THE CHEESE ROLLING AND WAKE</a:t>
            </a:r>
          </a:p>
        </p:txBody>
      </p:sp>
      <p:sp>
        <p:nvSpPr>
          <p:cNvPr id="3" name="Content Placeholder 2">
            <a:extLst>
              <a:ext uri="{FF2B5EF4-FFF2-40B4-BE49-F238E27FC236}">
                <a16:creationId xmlns:a16="http://schemas.microsoft.com/office/drawing/2014/main" xmlns="" id="{387AE831-90EF-4BC5-BB62-2ABCE3948E00}"/>
              </a:ext>
            </a:extLst>
          </p:cNvPr>
          <p:cNvSpPr>
            <a:spLocks noGrp="1"/>
          </p:cNvSpPr>
          <p:nvPr>
            <p:ph idx="1"/>
          </p:nvPr>
        </p:nvSpPr>
        <p:spPr/>
        <p:txBody>
          <a:bodyPr>
            <a:normAutofit/>
          </a:bodyPr>
          <a:lstStyle/>
          <a:p>
            <a:r>
              <a:rPr lang="en-US" sz="2000" b="1" dirty="0"/>
              <a:t>This competition, called The Cheese rolling and wake, has centuries of history and the mechanics is very simple: it's about rolling down the mountain chasing a cheese. The first one who gets it wins. Hundreds of participants flock to </a:t>
            </a:r>
            <a:r>
              <a:rPr lang="en-US" sz="2000" b="1" dirty="0" err="1"/>
              <a:t>Brockworth</a:t>
            </a:r>
            <a:r>
              <a:rPr lang="en-US" sz="2000" b="1" dirty="0"/>
              <a:t> every year to be the new </a:t>
            </a:r>
            <a:r>
              <a:rPr lang="en-US" sz="2000" b="1" dirty="0" smtClean="0"/>
              <a:t>winner</a:t>
            </a:r>
            <a:r>
              <a:rPr lang="en-US" sz="2000" b="1" dirty="0"/>
              <a:t>, but many of them finish the race with broken bones.</a:t>
            </a:r>
            <a:endParaRPr lang="ca-ES" sz="2000" b="1" dirty="0"/>
          </a:p>
        </p:txBody>
      </p:sp>
      <p:pic>
        <p:nvPicPr>
          <p:cNvPr id="5" name="Picture 4">
            <a:extLst>
              <a:ext uri="{FF2B5EF4-FFF2-40B4-BE49-F238E27FC236}">
                <a16:creationId xmlns:a16="http://schemas.microsoft.com/office/drawing/2014/main" xmlns="" id="{F17C40D7-A8B0-4E5C-AF63-205CF9EABE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6865" y="4532630"/>
            <a:ext cx="3636645" cy="2066290"/>
          </a:xfrm>
          <a:prstGeom prst="rect">
            <a:avLst/>
          </a:prstGeom>
        </p:spPr>
      </p:pic>
      <p:pic>
        <p:nvPicPr>
          <p:cNvPr id="7" name="Picture 6">
            <a:extLst>
              <a:ext uri="{FF2B5EF4-FFF2-40B4-BE49-F238E27FC236}">
                <a16:creationId xmlns:a16="http://schemas.microsoft.com/office/drawing/2014/main" xmlns="" id="{19153A97-68E3-4003-84E9-F4A2A0A815D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0" y="4532630"/>
            <a:ext cx="3496797" cy="2066290"/>
          </a:xfrm>
          <a:prstGeom prst="rect">
            <a:avLst/>
          </a:prstGeom>
        </p:spPr>
      </p:pic>
    </p:spTree>
    <p:extLst>
      <p:ext uri="{BB962C8B-B14F-4D97-AF65-F5344CB8AC3E}">
        <p14:creationId xmlns:p14="http://schemas.microsoft.com/office/powerpoint/2010/main" val="30883159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27DFCE7-8FF9-4FFB-A215-44D190AC034C}"/>
              </a:ext>
            </a:extLst>
          </p:cNvPr>
          <p:cNvSpPr>
            <a:spLocks noGrp="1"/>
          </p:cNvSpPr>
          <p:nvPr>
            <p:ph type="title"/>
          </p:nvPr>
        </p:nvSpPr>
        <p:spPr/>
        <p:txBody>
          <a:bodyPr/>
          <a:lstStyle/>
          <a:p>
            <a:r>
              <a:rPr lang="ca-ES" dirty="0"/>
              <a:t>THE STACKING</a:t>
            </a:r>
          </a:p>
        </p:txBody>
      </p:sp>
      <p:sp>
        <p:nvSpPr>
          <p:cNvPr id="3" name="Content Placeholder 2">
            <a:extLst>
              <a:ext uri="{FF2B5EF4-FFF2-40B4-BE49-F238E27FC236}">
                <a16:creationId xmlns:a16="http://schemas.microsoft.com/office/drawing/2014/main" xmlns="" id="{F09AEF9B-8C16-4041-AC52-FFE891B33603}"/>
              </a:ext>
            </a:extLst>
          </p:cNvPr>
          <p:cNvSpPr>
            <a:spLocks noGrp="1"/>
          </p:cNvSpPr>
          <p:nvPr>
            <p:ph idx="1"/>
          </p:nvPr>
        </p:nvSpPr>
        <p:spPr>
          <a:xfrm>
            <a:off x="1083937" y="2354580"/>
            <a:ext cx="8903446" cy="4503420"/>
          </a:xfrm>
        </p:spPr>
        <p:txBody>
          <a:bodyPr>
            <a:normAutofit/>
          </a:bodyPr>
          <a:lstStyle/>
          <a:p>
            <a:r>
              <a:rPr lang="en-US" sz="2000" b="1" dirty="0"/>
              <a:t>The stacking was born in California and consists of stacking colored glasses at full speed, and then picking them up in another. There is currently a World league. It will seem silly, but it is shown to improve hand-eye coordination and reaction time at 30%.</a:t>
            </a:r>
            <a:endParaRPr lang="ca-ES" sz="2000" b="1" dirty="0"/>
          </a:p>
        </p:txBody>
      </p:sp>
      <p:pic>
        <p:nvPicPr>
          <p:cNvPr id="5" name="Picture 4">
            <a:extLst>
              <a:ext uri="{FF2B5EF4-FFF2-40B4-BE49-F238E27FC236}">
                <a16:creationId xmlns:a16="http://schemas.microsoft.com/office/drawing/2014/main" xmlns="" id="{B6B9A5BF-43FB-4885-9423-6B48958AFD9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254" y="3817620"/>
            <a:ext cx="3744976" cy="2375547"/>
          </a:xfrm>
          <a:prstGeom prst="rect">
            <a:avLst/>
          </a:prstGeom>
        </p:spPr>
      </p:pic>
      <p:pic>
        <p:nvPicPr>
          <p:cNvPr id="9" name="Picture 8">
            <a:extLst>
              <a:ext uri="{FF2B5EF4-FFF2-40B4-BE49-F238E27FC236}">
                <a16:creationId xmlns:a16="http://schemas.microsoft.com/office/drawing/2014/main" xmlns="" id="{13D09BB1-7751-48FE-924A-47FDCAA9F1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02630" y="3611880"/>
            <a:ext cx="4004310" cy="3108538"/>
          </a:xfrm>
          <a:prstGeom prst="rect">
            <a:avLst/>
          </a:prstGeom>
        </p:spPr>
      </p:pic>
    </p:spTree>
    <p:extLst>
      <p:ext uri="{BB962C8B-B14F-4D97-AF65-F5344CB8AC3E}">
        <p14:creationId xmlns:p14="http://schemas.microsoft.com/office/powerpoint/2010/main" val="23364584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98B48DC-CB21-406F-8457-05BCAD916E2D}"/>
              </a:ext>
            </a:extLst>
          </p:cNvPr>
          <p:cNvSpPr>
            <a:spLocks noGrp="1"/>
          </p:cNvSpPr>
          <p:nvPr>
            <p:ph type="title"/>
          </p:nvPr>
        </p:nvSpPr>
        <p:spPr/>
        <p:txBody>
          <a:bodyPr/>
          <a:lstStyle/>
          <a:p>
            <a:r>
              <a:rPr lang="ca-ES" b="1" dirty="0"/>
              <a:t>DIVING IN THE SWAMP</a:t>
            </a:r>
          </a:p>
        </p:txBody>
      </p:sp>
      <p:sp>
        <p:nvSpPr>
          <p:cNvPr id="3" name="Content Placeholder 2">
            <a:extLst>
              <a:ext uri="{FF2B5EF4-FFF2-40B4-BE49-F238E27FC236}">
                <a16:creationId xmlns:a16="http://schemas.microsoft.com/office/drawing/2014/main" xmlns="" id="{0C121EF9-0E43-401F-9A92-D2C74BBF7208}"/>
              </a:ext>
            </a:extLst>
          </p:cNvPr>
          <p:cNvSpPr>
            <a:spLocks noGrp="1"/>
          </p:cNvSpPr>
          <p:nvPr>
            <p:ph idx="1"/>
          </p:nvPr>
        </p:nvSpPr>
        <p:spPr/>
        <p:txBody>
          <a:bodyPr>
            <a:normAutofit/>
          </a:bodyPr>
          <a:lstStyle/>
          <a:p>
            <a:r>
              <a:rPr lang="en-US" sz="2000" b="1" dirty="0"/>
              <a:t>In the small town of </a:t>
            </a:r>
            <a:r>
              <a:rPr lang="en-US" sz="2000" b="1" dirty="0" err="1"/>
              <a:t>Llanwrtyd</a:t>
            </a:r>
            <a:r>
              <a:rPr lang="en-US" sz="2000" b="1" dirty="0"/>
              <a:t> Wells, after a drunken night, two men decided to swim in the local swamp, which is full of mud. Today, people from all over the world come to the swamp to practice their great idea. But there are some rules: swim, with your head in the water and with the help of fins and snorkel. The route is 110 meters long and 6 deep</a:t>
            </a:r>
            <a:endParaRPr lang="ca-ES" sz="2000" b="1" dirty="0"/>
          </a:p>
        </p:txBody>
      </p:sp>
      <p:pic>
        <p:nvPicPr>
          <p:cNvPr id="5" name="Picture 4">
            <a:extLst>
              <a:ext uri="{FF2B5EF4-FFF2-40B4-BE49-F238E27FC236}">
                <a16:creationId xmlns:a16="http://schemas.microsoft.com/office/drawing/2014/main" xmlns="" id="{94EAE366-DC95-40FF-8254-10095118CB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4010" y="4480560"/>
            <a:ext cx="3642360" cy="2114550"/>
          </a:xfrm>
          <a:prstGeom prst="rect">
            <a:avLst/>
          </a:prstGeom>
        </p:spPr>
      </p:pic>
      <p:pic>
        <p:nvPicPr>
          <p:cNvPr id="7" name="Picture 6">
            <a:extLst>
              <a:ext uri="{FF2B5EF4-FFF2-40B4-BE49-F238E27FC236}">
                <a16:creationId xmlns:a16="http://schemas.microsoft.com/office/drawing/2014/main" xmlns="" id="{38743BD4-56CA-468C-AD16-887839DF87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70488" y="4480560"/>
            <a:ext cx="3850702" cy="2114550"/>
          </a:xfrm>
          <a:prstGeom prst="rect">
            <a:avLst/>
          </a:prstGeom>
        </p:spPr>
      </p:pic>
    </p:spTree>
    <p:extLst>
      <p:ext uri="{BB962C8B-B14F-4D97-AF65-F5344CB8AC3E}">
        <p14:creationId xmlns:p14="http://schemas.microsoft.com/office/powerpoint/2010/main" val="8466698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E0CB477-46E6-47EA-B7F9-FEB2C9DE2219}"/>
              </a:ext>
            </a:extLst>
          </p:cNvPr>
          <p:cNvSpPr>
            <a:spLocks noGrp="1"/>
          </p:cNvSpPr>
          <p:nvPr>
            <p:ph type="title"/>
          </p:nvPr>
        </p:nvSpPr>
        <p:spPr/>
        <p:txBody>
          <a:bodyPr/>
          <a:lstStyle/>
          <a:p>
            <a:r>
              <a:rPr lang="ca-ES" dirty="0"/>
              <a:t>BUZKASHI</a:t>
            </a:r>
          </a:p>
        </p:txBody>
      </p:sp>
      <p:sp>
        <p:nvSpPr>
          <p:cNvPr id="3" name="Content Placeholder 2">
            <a:extLst>
              <a:ext uri="{FF2B5EF4-FFF2-40B4-BE49-F238E27FC236}">
                <a16:creationId xmlns:a16="http://schemas.microsoft.com/office/drawing/2014/main" xmlns="" id="{04B6F3A2-CAF5-4AE5-BD81-6B8C5A6ED8ED}"/>
              </a:ext>
            </a:extLst>
          </p:cNvPr>
          <p:cNvSpPr>
            <a:spLocks noGrp="1"/>
          </p:cNvSpPr>
          <p:nvPr>
            <p:ph idx="1"/>
          </p:nvPr>
        </p:nvSpPr>
        <p:spPr/>
        <p:txBody>
          <a:bodyPr/>
          <a:lstStyle/>
          <a:p>
            <a:r>
              <a:rPr lang="en-US" b="1" dirty="0"/>
              <a:t>It is the national sport of Afghanistan and other Central Asian countries. Two teams of riders compete in a 2 km long field with the aim of driving the Boz (a goat without a head or limbs) from one end to the other. It's a very violent game, because there are no rules, and it usually ends up full of blood.</a:t>
            </a:r>
            <a:endParaRPr lang="ca-ES" b="1" dirty="0"/>
          </a:p>
        </p:txBody>
      </p:sp>
      <p:pic>
        <p:nvPicPr>
          <p:cNvPr id="5" name="Picture 4">
            <a:extLst>
              <a:ext uri="{FF2B5EF4-FFF2-40B4-BE49-F238E27FC236}">
                <a16:creationId xmlns:a16="http://schemas.microsoft.com/office/drawing/2014/main" xmlns="" id="{D72626F7-4AAE-4F76-A2B4-BF128C212B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2654" y="4171950"/>
            <a:ext cx="3713716" cy="2222817"/>
          </a:xfrm>
          <a:prstGeom prst="rect">
            <a:avLst/>
          </a:prstGeom>
        </p:spPr>
      </p:pic>
      <p:pic>
        <p:nvPicPr>
          <p:cNvPr id="7" name="Picture 6">
            <a:extLst>
              <a:ext uri="{FF2B5EF4-FFF2-40B4-BE49-F238E27FC236}">
                <a16:creationId xmlns:a16="http://schemas.microsoft.com/office/drawing/2014/main" xmlns="" id="{D1D792AC-59A3-4BD7-8E92-66A194629D8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5999" y="4171950"/>
            <a:ext cx="3820367" cy="2222817"/>
          </a:xfrm>
          <a:prstGeom prst="rect">
            <a:avLst/>
          </a:prstGeom>
        </p:spPr>
      </p:pic>
    </p:spTree>
    <p:extLst>
      <p:ext uri="{BB962C8B-B14F-4D97-AF65-F5344CB8AC3E}">
        <p14:creationId xmlns:p14="http://schemas.microsoft.com/office/powerpoint/2010/main" val="24711238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8AF4E96-B71A-4B1A-AD33-4F97C3B52FC5}"/>
              </a:ext>
            </a:extLst>
          </p:cNvPr>
          <p:cNvSpPr>
            <a:spLocks noGrp="1"/>
          </p:cNvSpPr>
          <p:nvPr>
            <p:ph type="title"/>
          </p:nvPr>
        </p:nvSpPr>
        <p:spPr/>
        <p:txBody>
          <a:bodyPr/>
          <a:lstStyle/>
          <a:p>
            <a:r>
              <a:rPr lang="ca-ES" dirty="0"/>
              <a:t>ASPHALT SLED</a:t>
            </a:r>
          </a:p>
        </p:txBody>
      </p:sp>
      <p:sp>
        <p:nvSpPr>
          <p:cNvPr id="3" name="Content Placeholder 2">
            <a:extLst>
              <a:ext uri="{FF2B5EF4-FFF2-40B4-BE49-F238E27FC236}">
                <a16:creationId xmlns:a16="http://schemas.microsoft.com/office/drawing/2014/main" xmlns="" id="{1796DE63-A422-4B3A-B371-7A78747ED6CD}"/>
              </a:ext>
            </a:extLst>
          </p:cNvPr>
          <p:cNvSpPr>
            <a:spLocks noGrp="1"/>
          </p:cNvSpPr>
          <p:nvPr>
            <p:ph idx="1"/>
          </p:nvPr>
        </p:nvSpPr>
        <p:spPr/>
        <p:txBody>
          <a:bodyPr>
            <a:normAutofit/>
          </a:bodyPr>
          <a:lstStyle/>
          <a:p>
            <a:r>
              <a:rPr lang="en-US" sz="2000" b="1" dirty="0"/>
              <a:t>This is a high-risk sport. It is a sport that is practiced in the Olympic Winter Games. Each participant has a sled. The 100 </a:t>
            </a:r>
            <a:r>
              <a:rPr lang="en-US" sz="2000" b="1" dirty="0" err="1"/>
              <a:t>kilometres</a:t>
            </a:r>
            <a:r>
              <a:rPr lang="en-US" sz="2000" b="1" dirty="0"/>
              <a:t> are reached and the speed is controlled with the body. The feet are used to slow down. Now it is practiced all over the world.</a:t>
            </a:r>
            <a:endParaRPr lang="ca-ES" sz="2000" b="1" dirty="0"/>
          </a:p>
        </p:txBody>
      </p:sp>
      <p:pic>
        <p:nvPicPr>
          <p:cNvPr id="5" name="Picture 4">
            <a:extLst>
              <a:ext uri="{FF2B5EF4-FFF2-40B4-BE49-F238E27FC236}">
                <a16:creationId xmlns:a16="http://schemas.microsoft.com/office/drawing/2014/main" xmlns="" id="{9C91DC97-D7CA-43C2-8482-6C899BB093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64821" y="4311650"/>
            <a:ext cx="3819979" cy="2180999"/>
          </a:xfrm>
          <a:prstGeom prst="rect">
            <a:avLst/>
          </a:prstGeom>
        </p:spPr>
      </p:pic>
      <p:sp>
        <p:nvSpPr>
          <p:cNvPr id="6" name="AutoShape 2" descr="Resultat d'imatges per a trineo de asfalto">
            <a:extLst>
              <a:ext uri="{FF2B5EF4-FFF2-40B4-BE49-F238E27FC236}">
                <a16:creationId xmlns:a16="http://schemas.microsoft.com/office/drawing/2014/main" xmlns="" id="{93050CA1-6D46-411D-8B4A-1FD7609930EB}"/>
              </a:ext>
            </a:extLst>
          </p:cNvPr>
          <p:cNvSpPr>
            <a:spLocks noChangeAspect="1" noChangeArrowheads="1"/>
          </p:cNvSpPr>
          <p:nvPr/>
        </p:nvSpPr>
        <p:spPr bwMode="auto">
          <a:xfrm>
            <a:off x="5091113" y="2667000"/>
            <a:ext cx="2009775" cy="15240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a-ES"/>
          </a:p>
        </p:txBody>
      </p:sp>
      <p:pic>
        <p:nvPicPr>
          <p:cNvPr id="9" name="Picture 8">
            <a:extLst>
              <a:ext uri="{FF2B5EF4-FFF2-40B4-BE49-F238E27FC236}">
                <a16:creationId xmlns:a16="http://schemas.microsoft.com/office/drawing/2014/main" xmlns="" id="{757EF969-0FA8-4F98-BAF9-87649D32E8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81687" y="4311650"/>
            <a:ext cx="3625169" cy="2148644"/>
          </a:xfrm>
          <a:prstGeom prst="rect">
            <a:avLst/>
          </a:prstGeom>
        </p:spPr>
      </p:pic>
    </p:spTree>
    <p:extLst>
      <p:ext uri="{BB962C8B-B14F-4D97-AF65-F5344CB8AC3E}">
        <p14:creationId xmlns:p14="http://schemas.microsoft.com/office/powerpoint/2010/main" val="4210883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44B5F5E-B4C0-4325-8920-1B83548ABDF4}"/>
              </a:ext>
            </a:extLst>
          </p:cNvPr>
          <p:cNvSpPr>
            <a:spLocks noGrp="1"/>
          </p:cNvSpPr>
          <p:nvPr>
            <p:ph type="title"/>
          </p:nvPr>
        </p:nvSpPr>
        <p:spPr/>
        <p:txBody>
          <a:bodyPr/>
          <a:lstStyle/>
          <a:p>
            <a:r>
              <a:rPr lang="ca-ES" dirty="0"/>
              <a:t>UNDERWATER RUGBY</a:t>
            </a:r>
          </a:p>
        </p:txBody>
      </p:sp>
      <p:sp>
        <p:nvSpPr>
          <p:cNvPr id="3" name="Content Placeholder 2">
            <a:extLst>
              <a:ext uri="{FF2B5EF4-FFF2-40B4-BE49-F238E27FC236}">
                <a16:creationId xmlns:a16="http://schemas.microsoft.com/office/drawing/2014/main" xmlns="" id="{3AB8D438-5CDB-46FA-A38B-BCC5389B9DCC}"/>
              </a:ext>
            </a:extLst>
          </p:cNvPr>
          <p:cNvSpPr>
            <a:spLocks noGrp="1"/>
          </p:cNvSpPr>
          <p:nvPr>
            <p:ph idx="1"/>
          </p:nvPr>
        </p:nvSpPr>
        <p:spPr/>
        <p:txBody>
          <a:bodyPr>
            <a:normAutofit/>
          </a:bodyPr>
          <a:lstStyle/>
          <a:p>
            <a:r>
              <a:rPr lang="en-US" sz="2000" b="1" dirty="0"/>
              <a:t>It is played in a pool with a ball full of seawater and the players are 11. The  players wear fins, oxygen tube and goggles. The goal is to put the ball in the basket of the opposing team, which is 4 meters deep. </a:t>
            </a:r>
            <a:endParaRPr lang="ca-ES" sz="2000" b="1" dirty="0"/>
          </a:p>
        </p:txBody>
      </p:sp>
      <p:pic>
        <p:nvPicPr>
          <p:cNvPr id="6" name="Picture 5">
            <a:extLst>
              <a:ext uri="{FF2B5EF4-FFF2-40B4-BE49-F238E27FC236}">
                <a16:creationId xmlns:a16="http://schemas.microsoft.com/office/drawing/2014/main" xmlns="" id="{1C0D64D8-24E5-4F93-BD48-E5360472168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67542" y="3984171"/>
            <a:ext cx="4107544" cy="2699657"/>
          </a:xfrm>
          <a:prstGeom prst="rect">
            <a:avLst/>
          </a:prstGeom>
        </p:spPr>
      </p:pic>
      <p:sp>
        <p:nvSpPr>
          <p:cNvPr id="9" name="AutoShape 6" descr="Resultat d'imatges per a rugby subacuatico">
            <a:extLst>
              <a:ext uri="{FF2B5EF4-FFF2-40B4-BE49-F238E27FC236}">
                <a16:creationId xmlns:a16="http://schemas.microsoft.com/office/drawing/2014/main" xmlns="" id="{483765D3-6769-406F-A9AF-BB1F309F0894}"/>
              </a:ext>
            </a:extLst>
          </p:cNvPr>
          <p:cNvSpPr>
            <a:spLocks noChangeAspect="1" noChangeArrowheads="1"/>
          </p:cNvSpPr>
          <p:nvPr/>
        </p:nvSpPr>
        <p:spPr bwMode="auto">
          <a:xfrm>
            <a:off x="5095875" y="2667000"/>
            <a:ext cx="2000250" cy="15240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a-ES"/>
          </a:p>
        </p:txBody>
      </p:sp>
      <p:pic>
        <p:nvPicPr>
          <p:cNvPr id="11" name="Picture 10">
            <a:extLst>
              <a:ext uri="{FF2B5EF4-FFF2-40B4-BE49-F238E27FC236}">
                <a16:creationId xmlns:a16="http://schemas.microsoft.com/office/drawing/2014/main" xmlns="" id="{0FABDB1A-0B1F-497D-8DE4-C00B26089F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44824" y="3984171"/>
            <a:ext cx="3771543" cy="2699657"/>
          </a:xfrm>
          <a:prstGeom prst="rect">
            <a:avLst/>
          </a:prstGeom>
        </p:spPr>
      </p:pic>
    </p:spTree>
    <p:extLst>
      <p:ext uri="{BB962C8B-B14F-4D97-AF65-F5344CB8AC3E}">
        <p14:creationId xmlns:p14="http://schemas.microsoft.com/office/powerpoint/2010/main" val="22508485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A84BD64-940D-4D30-9F38-329623E72ACE}"/>
              </a:ext>
            </a:extLst>
          </p:cNvPr>
          <p:cNvSpPr>
            <a:spLocks noGrp="1"/>
          </p:cNvSpPr>
          <p:nvPr>
            <p:ph type="title"/>
          </p:nvPr>
        </p:nvSpPr>
        <p:spPr/>
        <p:txBody>
          <a:bodyPr/>
          <a:lstStyle/>
          <a:p>
            <a:r>
              <a:rPr lang="ca-ES" b="1" dirty="0"/>
              <a:t>HASHING</a:t>
            </a:r>
          </a:p>
        </p:txBody>
      </p:sp>
      <p:sp>
        <p:nvSpPr>
          <p:cNvPr id="3" name="Content Placeholder 2">
            <a:extLst>
              <a:ext uri="{FF2B5EF4-FFF2-40B4-BE49-F238E27FC236}">
                <a16:creationId xmlns:a16="http://schemas.microsoft.com/office/drawing/2014/main" xmlns="" id="{8A0569CC-E585-4989-9649-78F556F15551}"/>
              </a:ext>
            </a:extLst>
          </p:cNvPr>
          <p:cNvSpPr>
            <a:spLocks noGrp="1"/>
          </p:cNvSpPr>
          <p:nvPr>
            <p:ph idx="1"/>
          </p:nvPr>
        </p:nvSpPr>
        <p:spPr/>
        <p:txBody>
          <a:bodyPr>
            <a:normAutofit/>
          </a:bodyPr>
          <a:lstStyle/>
          <a:p>
            <a:r>
              <a:rPr lang="en-US" sz="2000" b="1" dirty="0"/>
              <a:t>It's like football-volleyball. Two teams of three players, they pass a ball of cane using only the feet or the head. It is clear that the players have an impressive flexibility, because they make a very difficult posture.</a:t>
            </a:r>
            <a:endParaRPr lang="ca-ES" sz="2000" b="1" dirty="0"/>
          </a:p>
        </p:txBody>
      </p:sp>
    </p:spTree>
    <p:extLst>
      <p:ext uri="{BB962C8B-B14F-4D97-AF65-F5344CB8AC3E}">
        <p14:creationId xmlns:p14="http://schemas.microsoft.com/office/powerpoint/2010/main" val="1719968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xmlns=""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emplate>Ion Boardroom</Template>
  <TotalTime>1393</TotalTime>
  <Words>488</Words>
  <Application>Microsoft Office PowerPoint</Application>
  <PresentationFormat>Personalizado</PresentationFormat>
  <Paragraphs>17</Paragraphs>
  <Slides>9</Slides>
  <Notes>0</Notes>
  <HiddenSlides>0</HiddenSlides>
  <MMClips>0</MMClips>
  <ScaleCrop>false</ScaleCrop>
  <HeadingPairs>
    <vt:vector size="4" baseType="variant">
      <vt:variant>
        <vt:lpstr>Tema</vt:lpstr>
      </vt:variant>
      <vt:variant>
        <vt:i4>1</vt:i4>
      </vt:variant>
      <vt:variant>
        <vt:lpstr>Títulos de diapositiva</vt:lpstr>
      </vt:variant>
      <vt:variant>
        <vt:i4>9</vt:i4>
      </vt:variant>
    </vt:vector>
  </HeadingPairs>
  <TitlesOfParts>
    <vt:vector size="10" baseType="lpstr">
      <vt:lpstr>Ion Boardroom</vt:lpstr>
      <vt:lpstr>STRANGE SPORTS</vt:lpstr>
      <vt:lpstr>GIRLDFRIENDS RACE</vt:lpstr>
      <vt:lpstr>THE CHEESE ROLLING AND WAKE</vt:lpstr>
      <vt:lpstr>THE STACKING</vt:lpstr>
      <vt:lpstr>DIVING IN THE SWAMP</vt:lpstr>
      <vt:lpstr>BUZKASHI</vt:lpstr>
      <vt:lpstr>ASPHALT SLED</vt:lpstr>
      <vt:lpstr>UNDERWATER RUGBY</vt:lpstr>
      <vt:lpstr>HASHING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STRANGE SPORTS</dc:title>
  <dc:creator>Silvia Fenoy</dc:creator>
  <cp:lastModifiedBy>Ruth</cp:lastModifiedBy>
  <cp:revision>20</cp:revision>
  <dcterms:created xsi:type="dcterms:W3CDTF">2018-01-14T19:42:57Z</dcterms:created>
  <dcterms:modified xsi:type="dcterms:W3CDTF">2018-03-10T17:33:41Z</dcterms:modified>
</cp:coreProperties>
</file>